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67E7-2585-467D-A38C-FC77F37DD348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561A6-961E-41CD-8CAE-870DDD1791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375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CB62-596D-400D-A26F-E01AAEAA187B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981B2-4DDF-4B1F-92DB-A8B3488A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16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981B2-4DDF-4B1F-92DB-A8B3488A535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04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DB1C-38AD-4044-A60A-6053CAC0B3EE}" type="datetime1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CD9-10CE-4294-94DA-F0045EEC946D}" type="datetime1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A157-E9DE-48DC-AA46-AD20D13250FE}" type="datetime1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12CE-6560-46CB-93EB-7AC966FF0565}" type="datetime1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E885-9D4C-4FE8-86FB-AC26328B960E}" type="datetime1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7281-8AFF-4700-AB4E-CD889672AB0A}" type="datetime1">
              <a:rPr lang="es-MX" smtClean="0"/>
              <a:t>20/10/2014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53F-DEF7-4248-A756-6B12757A00E5}" type="datetime1">
              <a:rPr lang="es-MX" smtClean="0"/>
              <a:t>20/10/2014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E3BE-2D22-4F9E-9638-DF9A4C5875BF}" type="datetime1">
              <a:rPr lang="es-MX" smtClean="0"/>
              <a:t>20/10/2014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14F7-6A6B-41D5-8573-9552AD1E40A3}" type="datetime1">
              <a:rPr lang="es-MX" smtClean="0"/>
              <a:t>20/10/2014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7F97-7CD0-46FB-B1CF-BCE72124AEF5}" type="datetime1">
              <a:rPr lang="es-MX" smtClean="0"/>
              <a:t>20/10/2014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DAD3-3B40-4B24-8985-6DA81FA3032C}" type="datetime1">
              <a:rPr lang="es-MX" smtClean="0"/>
              <a:t>20/10/2014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1BEE71-594F-46A8-A0A4-16342F707415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BB6084-79F5-4960-B3C3-8F4F4B0DE064}" type="datetime1">
              <a:rPr lang="es-MX" smtClean="0"/>
              <a:t>20/10/2014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5400" b="1" dirty="0" smtClean="0"/>
              <a:t>Campaña nacional </a:t>
            </a:r>
            <a:r>
              <a:rPr lang="es-MX" sz="5400" dirty="0" smtClean="0"/>
              <a:t/>
            </a:r>
            <a:br>
              <a:rPr lang="es-MX" sz="5400" dirty="0" smtClean="0"/>
            </a:br>
            <a:r>
              <a:rPr lang="es-MX" sz="5400" dirty="0" smtClean="0"/>
              <a:t>“Por una </a:t>
            </a:r>
            <a:r>
              <a:rPr lang="es-MX" sz="5400" b="1" dirty="0" smtClean="0"/>
              <a:t>Cultura</a:t>
            </a:r>
            <a:r>
              <a:rPr lang="es-MX" sz="5400" dirty="0" smtClean="0"/>
              <a:t> de </a:t>
            </a:r>
            <a:r>
              <a:rPr lang="es-MX" sz="5400" b="1" dirty="0" smtClean="0"/>
              <a:t>Denuncia </a:t>
            </a:r>
            <a:r>
              <a:rPr lang="es-MX" sz="5400" dirty="0" smtClean="0"/>
              <a:t>a Favor de la </a:t>
            </a:r>
            <a:r>
              <a:rPr lang="es-MX" sz="5400" b="1" dirty="0" smtClean="0"/>
              <a:t>Legalidad”</a:t>
            </a:r>
            <a:endParaRPr lang="es-MX" sz="54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dirty="0" smtClean="0"/>
              <a:t>Sistema DIF Estatal de Veracruz</a:t>
            </a:r>
            <a:endParaRPr lang="es-MX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1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20281" cy="7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465313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“¡Muévete! y Denuncia el Maltrato Infantil”</a:t>
            </a:r>
            <a:endParaRPr lang="es-MX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Maltrato Infantil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72816"/>
          </a:xfrm>
        </p:spPr>
        <p:txBody>
          <a:bodyPr/>
          <a:lstStyle/>
          <a:p>
            <a:r>
              <a:rPr lang="es-MX" dirty="0" smtClean="0"/>
              <a:t>Se denomina “Maltrato Infantil” a cualquier acción (física, sexual o emocional) u omisión no accidental en el trato hacia un menor, por parte de sus padres o cuidadores, que le ocasione un daño físico o psicológico.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Sistema DIF Estatal de Veracruz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2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55340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 distinguen siete tipos de maltrato infantil: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772816"/>
            <a:ext cx="3466728" cy="3052936"/>
          </a:xfrm>
        </p:spPr>
        <p:txBody>
          <a:bodyPr/>
          <a:lstStyle/>
          <a:p>
            <a:r>
              <a:rPr lang="es-MX" dirty="0" smtClean="0"/>
              <a:t>Maltrato Físico</a:t>
            </a:r>
          </a:p>
          <a:p>
            <a:r>
              <a:rPr lang="es-MX" dirty="0" smtClean="0"/>
              <a:t>Abuso Sexual</a:t>
            </a:r>
          </a:p>
          <a:p>
            <a:r>
              <a:rPr lang="es-MX" dirty="0" smtClean="0"/>
              <a:t>Abandono</a:t>
            </a:r>
          </a:p>
          <a:p>
            <a:r>
              <a:rPr lang="es-MX" dirty="0" smtClean="0"/>
              <a:t>Maltrato Emocional </a:t>
            </a:r>
          </a:p>
          <a:p>
            <a:r>
              <a:rPr lang="es-MX" dirty="0" smtClean="0"/>
              <a:t>Omisión de cuidados</a:t>
            </a:r>
          </a:p>
          <a:p>
            <a:r>
              <a:rPr lang="es-MX" dirty="0" smtClean="0"/>
              <a:t>Explotación Laboral</a:t>
            </a:r>
          </a:p>
          <a:p>
            <a:r>
              <a:rPr lang="es-MX" dirty="0" smtClean="0"/>
              <a:t>Explotación Sexual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3</a:t>
            </a:fld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8" y="1628800"/>
            <a:ext cx="2071066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85" y="1641466"/>
            <a:ext cx="2181956" cy="14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2" y="3711724"/>
            <a:ext cx="200411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86" y="5229200"/>
            <a:ext cx="3438042" cy="137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5" y="3717032"/>
            <a:ext cx="2140975" cy="18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Sistema DIF Estatal de Veracruz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E71-594F-46A8-A0A4-16342F70741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537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3">
      <a:dk1>
        <a:srgbClr val="2F2B20"/>
      </a:dk1>
      <a:lt1>
        <a:srgbClr val="FFFFFF"/>
      </a:lt1>
      <a:dk2>
        <a:srgbClr val="A38EFA"/>
      </a:dk2>
      <a:lt2>
        <a:srgbClr val="F2F1E2"/>
      </a:lt2>
      <a:accent1>
        <a:srgbClr val="8346FF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</TotalTime>
  <Words>104</Words>
  <Application>Microsoft Office PowerPoint</Application>
  <PresentationFormat>Presentación en pantalla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Adyacencia</vt:lpstr>
      <vt:lpstr>Campaña nacional  “Por una Cultura de Denuncia a Favor de la Legalidad”</vt:lpstr>
      <vt:lpstr>Maltrato Infantil</vt:lpstr>
      <vt:lpstr>Se distinguen siete tipos de maltrato infantil: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nacional  “Por una Cultura de Denuncia a Favor de la Legalidad”</dc:title>
  <dc:creator>Claudia Paulina Fernández Ortega</dc:creator>
  <cp:lastModifiedBy>Claudia Paulina Fernández Ortega</cp:lastModifiedBy>
  <cp:revision>5</cp:revision>
  <dcterms:created xsi:type="dcterms:W3CDTF">2014-10-20T18:34:30Z</dcterms:created>
  <dcterms:modified xsi:type="dcterms:W3CDTF">2014-10-20T19:38:00Z</dcterms:modified>
</cp:coreProperties>
</file>